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525642-A196-4B59-B1F8-E55D22DE59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проектной деятельности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48C5949-3C45-4EC8-A6EE-586D02F08E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786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6FC757-E825-48C0-BE99-3F67D2666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проектного задания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DD2D56-E8BC-47A1-AEF4-9ECEABBEF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 algn="just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Параллель 6-х классов (количество: 9);</a:t>
            </a:r>
          </a:p>
          <a:p>
            <a:pPr marL="514350" indent="-514350" algn="just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Предмет: история;</a:t>
            </a:r>
          </a:p>
          <a:p>
            <a:pPr marL="514350" indent="-514350" algn="just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Период: Средние века (в соответствии с КТП);</a:t>
            </a:r>
          </a:p>
          <a:p>
            <a:pPr marL="514350" indent="-514350" algn="just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Наследие Средних веков в истории человечества;</a:t>
            </a:r>
          </a:p>
          <a:p>
            <a:pPr marL="514350" indent="-514350" algn="just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Продукт: экспонат (вещь) или его изображение, оформленный под выставку или презентация.</a:t>
            </a:r>
          </a:p>
        </p:txBody>
      </p:sp>
    </p:spTree>
    <p:extLst>
      <p:ext uri="{BB962C8B-B14F-4D97-AF65-F5344CB8AC3E}">
        <p14:creationId xmlns:p14="http://schemas.microsoft.com/office/powerpoint/2010/main" val="992044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6D3A4F-D28F-4383-B951-D3144674B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выполнения проектного задания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06D09F-2ED0-406F-A211-F59B69730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 algn="just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Сложность выбора необходимой темы в КТП по предмету (обще предметное);</a:t>
            </a:r>
          </a:p>
          <a:p>
            <a:pPr marL="514350" indent="-514350" algn="just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внимания между обучающимися со стороны учителя (рост нагрузки);</a:t>
            </a:r>
          </a:p>
          <a:p>
            <a:pPr marL="514350" indent="-514350" algn="just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Временные рамки (первая четверть);</a:t>
            </a:r>
          </a:p>
          <a:p>
            <a:pPr marL="514350" indent="-514350" algn="just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критериев оценивания по отношению к продукту;</a:t>
            </a:r>
          </a:p>
          <a:p>
            <a:pPr marL="514350" indent="-514350" algn="just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Выделение времени на защиту проектов (сокращение времени уроков);</a:t>
            </a:r>
          </a:p>
          <a:p>
            <a:pPr marL="514350" indent="-51435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мотивация обучающихся (снижение качества работ);</a:t>
            </a:r>
          </a:p>
        </p:txBody>
      </p:sp>
    </p:spTree>
    <p:extLst>
      <p:ext uri="{BB962C8B-B14F-4D97-AF65-F5344CB8AC3E}">
        <p14:creationId xmlns:p14="http://schemas.microsoft.com/office/powerpoint/2010/main" val="3613149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9A2830B-9139-4E87-BAE0-33BB1BE06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68860"/>
            <a:ext cx="8229600" cy="252028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«Проектные задания» – выполняются детьми дома в виде домашнего задания: макеты замков, фигурки рыцарей: основная цель – это привлечь внимание детей к теме, повысить их мотивацию, оценить.</a:t>
            </a:r>
          </a:p>
        </p:txBody>
      </p:sp>
    </p:spTree>
    <p:extLst>
      <p:ext uri="{BB962C8B-B14F-4D97-AF65-F5344CB8AC3E}">
        <p14:creationId xmlns:p14="http://schemas.microsoft.com/office/powerpoint/2010/main" val="2137534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79FF39-5A0B-4FF1-BAB1-9FAE03401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AE779D1-EB78-45D5-BEAE-AD42255117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65" y="548680"/>
            <a:ext cx="3955368" cy="5273824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FADDD30-A668-48D0-B85B-45E593CA72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267" y="548680"/>
            <a:ext cx="3955368" cy="527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256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DAE9E0-1558-4794-B688-8401D55AB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F7781DC-4D3F-48A3-91ED-04F684D020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3394472" cy="4525963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9EEBAF-898A-4F9F-8E02-50EB2A7DCC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067" y="-23881"/>
            <a:ext cx="5755970" cy="431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212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E0AC4C-DA67-4DB9-A9D1-176B04956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EECDCFF-0C1F-4EFF-9D90-F4EB44F1E4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5148064" cy="386104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769A8B8-D945-4BEF-A743-63AABF585A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32049"/>
            <a:ext cx="3995935" cy="299695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F315992-E744-44B6-BD5A-2176F7F8FE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753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20F07B-E7EC-419D-A3E9-B53E3BF90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E1A9E7A-DE3F-4E85-A6E0-42AEBA6060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56042" cy="3717032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39C4090-B8C6-4FD9-A4B1-EE7A07136D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988" y="3356992"/>
            <a:ext cx="4668011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4402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147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Опыт проектной деятельности</vt:lpstr>
      <vt:lpstr>Характеристика проектного задания</vt:lpstr>
      <vt:lpstr>Проблемы выполнения проектного задания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проектной деятельности</dc:title>
  <dc:creator>Сергей</dc:creator>
  <cp:lastModifiedBy>sergei.mortem@gmail.com</cp:lastModifiedBy>
  <cp:revision>6</cp:revision>
  <dcterms:created xsi:type="dcterms:W3CDTF">2021-11-11T02:20:05Z</dcterms:created>
  <dcterms:modified xsi:type="dcterms:W3CDTF">2021-11-11T06:19:03Z</dcterms:modified>
</cp:coreProperties>
</file>