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744D0-56A6-47BD-789B-8A8F11866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3645FE-EA8E-2FB5-0948-82F9054CD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F6326-2C64-D939-63BE-6BE5E11F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408C3-6FA8-13F1-C1FB-042D48A3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8E87D-798E-00B3-13F0-01D246A4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8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A9AD1-DF24-E56F-8379-631CC045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90FE55-B1A2-8208-C778-7F6506BFE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A805A4-6C30-CA9F-0389-6F568955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0787F-E3A5-3755-29E8-4AB0A9A9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36259-D8B4-1B4D-4DCE-442A17E8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5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0013DE-8695-5E9F-D8EA-8C2787B41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6B1E24-B578-22A2-5F08-B16CC8C18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96FFDB-2E0C-7CDD-A969-11B51BDB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BCD75-EF35-D721-BB2B-00A2869D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0436F-03AC-6DE7-7291-FD08C767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EC492-67DC-8AE5-55D1-88747533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EEE63-3B23-D17D-35A4-7992D6CD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08248-9D0B-4FEE-16C7-DAA12B11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3F621-3B82-E25B-3A5F-A88187D3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804E5-DC24-83B4-A85A-0FC36C02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7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8BBED-F7E9-09CD-393D-D63FA040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BEB057-8D04-CA0A-02B4-F7D9B69FD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D62E6-8DD8-8844-A104-47397E98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5464C0-1B5B-39BA-6383-6471C12B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4DBF5-6649-B4A8-6C11-A3EF2D38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83523-9054-025C-F20C-4F38F5D3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BAFFEC-F682-0FC8-4AAA-C2723EA1C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7AA52C-AA1B-B81E-1ADE-9CC935514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589243-EA23-9685-C972-E9B2A64D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C169DA-3CD5-2B9F-1AC7-97F6C351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199981-5755-D8C3-9D7A-9B694142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6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BE930-540C-C697-A077-2A3F205A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A509B-0573-E340-185D-2BAF9C449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416D2-0F4A-5839-44F7-B5487847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69D93E-0127-6BB6-70C5-BF86A8048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4270BE-DABC-4757-FBC1-BB0C51977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0B02D7-2821-D9E9-CA0E-E55D706C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6D8CA9-F1C1-8255-DAD1-D9FDB8DE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BABE2E-C914-1716-71A9-6BC09CCC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2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5BAAF-DDA3-D79A-8662-8DB8B768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B95074-D203-D769-FE92-C47743A1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4F96A-FDF7-7E06-35B5-B70C40AB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39CE1-1130-A378-67EF-BE7474C0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2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7FF444-A317-0BBC-8754-54AEE8D8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30FFF5-98FE-2649-C810-1AA52915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169B14-936C-58AE-6C2F-C36552BE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8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41AA-C04B-1385-2633-149C1D31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CBD71-6626-14EF-4B74-17CB1174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76E6F5-1595-99D4-8303-37EE98BC5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984C26-9E52-A31A-52A7-924080CB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F7C6B-2D95-C262-7933-4D46147B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842DE-E559-07F4-2CBC-F8FF85D0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2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6F8D3-F427-7205-858C-58F46B1E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8088D7-90FB-629B-6FDE-3101F0E12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AC5F2A-F105-C4F6-6857-C513F5C7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F8AF7-B60C-7D98-DB9B-31E89FB4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0E2278-4D73-FA9D-527F-80951423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5D9A2F-DB07-00DD-4A6E-22ADBB37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6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8A95E-388B-9C5B-C536-3F40AB1C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830DD6-638B-C306-0E5D-67564744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63884-3012-F773-75E6-F7A796348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F1E39E-D10F-4D0B-B2DE-821D83A2FC5F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9D612-7CF2-A394-620C-C3BB04B2A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8E926-EB30-F9D4-22F7-3701598A6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1F5D38-85A0-4FB1-B19C-6D6AA3EA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562B0-A0C1-C96C-ECB5-C164F8D8F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9838944" cy="23876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Способы работы с текстом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E8DB10-A45D-B981-3E81-BF4E6AB721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3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3F0E6-3BDF-E8F4-4524-C45777E3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accent2">
                    <a:lumMod val="75000"/>
                  </a:schemeClr>
                </a:solidFill>
                <a:effectLst/>
                <a:latin typeface="PT Serif" panose="020F0502020204030204" pitchFamily="18" charset="-52"/>
              </a:rPr>
              <a:t>Зона ближайшего развития. Л.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erif" panose="020F0502020204030204" pitchFamily="18" charset="-52"/>
              </a:rPr>
              <a:t>В</a:t>
            </a:r>
            <a:r>
              <a:rPr lang="ru-RU" b="0" dirty="0">
                <a:solidFill>
                  <a:schemeClr val="accent2">
                    <a:lumMod val="75000"/>
                  </a:schemeClr>
                </a:solidFill>
                <a:effectLst/>
                <a:latin typeface="PT Serif" panose="020F0502020204030204" pitchFamily="18" charset="-52"/>
              </a:rPr>
              <a:t>ыготский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Книга – Бесплатные иконки: образование">
            <a:extLst>
              <a:ext uri="{FF2B5EF4-FFF2-40B4-BE49-F238E27FC236}">
                <a16:creationId xmlns:a16="http://schemas.microsoft.com/office/drawing/2014/main" id="{D5EA4C2B-02D9-86D0-D15F-FF20B81237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87" y="1051560"/>
            <a:ext cx="2221993" cy="22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емья - Пользовательский интерфейс и жесты Иконки">
            <a:extLst>
              <a:ext uri="{FF2B5EF4-FFF2-40B4-BE49-F238E27FC236}">
                <a16:creationId xmlns:a16="http://schemas.microsoft.com/office/drawing/2014/main" id="{89BAF78A-E0F3-8DD6-E7C9-2823F3F4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95" y="1212755"/>
            <a:ext cx="1841088" cy="173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трешка – Бесплатные иконки: культуры">
            <a:extLst>
              <a:ext uri="{FF2B5EF4-FFF2-40B4-BE49-F238E27FC236}">
                <a16:creationId xmlns:a16="http://schemas.microsoft.com/office/drawing/2014/main" id="{442AE907-2F6A-2FA5-EAB4-F0C85C58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93" y="4102601"/>
            <a:ext cx="1865376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бразование – Бесплатные иконки: образование">
            <a:extLst>
              <a:ext uri="{FF2B5EF4-FFF2-40B4-BE49-F238E27FC236}">
                <a16:creationId xmlns:a16="http://schemas.microsoft.com/office/drawing/2014/main" id="{52C7F8C3-1F24-C11B-9C8B-5A6A4CEF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59" y="3924293"/>
            <a:ext cx="2221993" cy="22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CC89856-A7D2-BBFF-BC5B-AAF73E2322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3" y="1158152"/>
            <a:ext cx="1606763" cy="22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майлики - красивые картинки (100 фото) • Позитивные картинки">
            <a:extLst>
              <a:ext uri="{FF2B5EF4-FFF2-40B4-BE49-F238E27FC236}">
                <a16:creationId xmlns:a16="http://schemas.microsoft.com/office/drawing/2014/main" id="{5BC38594-542B-A0A7-B0BA-D5B1759C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1212755"/>
            <a:ext cx="1801369" cy="216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Человеческое лицо, одежда, человек, портрет&#10;&#10;Автоматически созданное описание">
            <a:extLst>
              <a:ext uri="{FF2B5EF4-FFF2-40B4-BE49-F238E27FC236}">
                <a16:creationId xmlns:a16="http://schemas.microsoft.com/office/drawing/2014/main" id="{D28D40F4-35EF-4BB7-EA1C-D9C01BE53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2" y="3621023"/>
            <a:ext cx="2823009" cy="28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6A55A735-87EA-7F14-9812-F92C2076A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429767"/>
            <a:ext cx="5624287" cy="79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D0D40A7-3560-0DE1-993C-549DBD14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0"/>
            <a:ext cx="7333488" cy="103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исьмо">
            <a:extLst>
              <a:ext uri="{FF2B5EF4-FFF2-40B4-BE49-F238E27FC236}">
                <a16:creationId xmlns:a16="http://schemas.microsoft.com/office/drawing/2014/main" id="{3046F789-FA29-B464-7D22-E6BE574A2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5" y="0"/>
            <a:ext cx="5174078" cy="73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4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DF84B-4086-9BA1-454E-48F70388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Варианты работы с пиктограммами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00CA8-9D36-CD9F-2B7D-2F0CDB754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Сумка героя </a:t>
            </a:r>
          </a:p>
          <a:p>
            <a:r>
              <a:rPr lang="ru-RU" dirty="0"/>
              <a:t>Работа со статьей учебника</a:t>
            </a:r>
          </a:p>
          <a:p>
            <a:r>
              <a:rPr lang="ru-RU" dirty="0"/>
              <a:t>Лексическая работа.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Дайте ЛЗ следующим словам и подберите к каждому слову пиктограмму. </a:t>
            </a:r>
          </a:p>
          <a:p>
            <a:r>
              <a:rPr lang="ru-RU" dirty="0"/>
              <a:t>Словарь произведения/статьи/параграфа.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Перед вами слова, определите ЛЗ. Распределите слова по тематическим группам (даны пиктограммы). Например, "Люди. Род деятельности», «Дом. Предметы быта» и пр.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Проектные задания,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индивидуальный проект, НИР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2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шаблон, шов, ткань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id="{68AB61EB-BB74-7C0C-14FD-2CCE8F41D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72" y="1860572"/>
            <a:ext cx="3136856" cy="31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7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82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PT Serif</vt:lpstr>
      <vt:lpstr>Тема Office</vt:lpstr>
      <vt:lpstr>Способы работы с текстом</vt:lpstr>
      <vt:lpstr>Зона ближайшего развития. Л. Выготский</vt:lpstr>
      <vt:lpstr>Презентация PowerPoint</vt:lpstr>
      <vt:lpstr>Презентация PowerPoint</vt:lpstr>
      <vt:lpstr>Презентация PowerPoint</vt:lpstr>
      <vt:lpstr>Варианты работы с пиктограммами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3</cp:revision>
  <dcterms:created xsi:type="dcterms:W3CDTF">2025-01-20T07:37:47Z</dcterms:created>
  <dcterms:modified xsi:type="dcterms:W3CDTF">2025-01-22T05:01:30Z</dcterms:modified>
</cp:coreProperties>
</file>